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840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46"/>
  </p:normalViewPr>
  <p:slideViewPr>
    <p:cSldViewPr snapToGrid="0" snapToObjects="1">
      <p:cViewPr varScale="1">
        <p:scale>
          <a:sx n="94" d="100"/>
          <a:sy n="94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tif>
</file>

<file path=ppt/media/image3.tif>
</file>

<file path=ppt/media/image4.tif>
</file>

<file path=ppt/media/image5.tif>
</file>

<file path=ppt/media/image6.tif>
</file>

<file path=ppt/media/image7.tif>
</file>

<file path=ppt/media/image8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BBB1E-0E78-6F41-A8B6-6DFF929A3C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854A44-F18C-D741-849B-5CE7DD21DD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886E2-EF50-934B-97F4-73DF61438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4BAC8-E5FF-6241-9042-E70D49C1B31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EEEC2-05EE-5A44-8CB4-8121D7BA4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94B0B-F7E8-2140-8C0E-AFA8B0035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F43A5-2171-0D4E-871B-AE0FDB7B6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921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B094A-167F-F643-A816-ECB561DEC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D4BBC2-1848-4643-BCB4-EBA208D5AF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C3FDE-E907-934B-BBE5-6AFF6D824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4BAC8-E5FF-6241-9042-E70D49C1B31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A664B-1BDB-4949-82BA-F46AED498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6DE27-4CF2-EA40-994B-9D921A0BE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F43A5-2171-0D4E-871B-AE0FDB7B6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325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5DCBCE-A21A-5345-BB24-DFB93BEAA4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7DFD26-9C14-3F4F-8599-418967DE7C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F81E6E-F76B-EA49-A11F-0091C3785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4BAC8-E5FF-6241-9042-E70D49C1B31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303C8A-A116-784A-B860-8BF7979B2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625752-0639-D84A-B18A-3A82AC58B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F43A5-2171-0D4E-871B-AE0FDB7B6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1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E14B3-7DFE-B74E-A26C-645ADA9B1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B37A9-1CEF-1043-BCE3-751577BA14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3A0605-21D7-CB4F-A77F-747EE98D3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4BAC8-E5FF-6241-9042-E70D49C1B31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626305-D95A-6144-BCFF-39836F443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6E195D-B2EE-C640-9C78-1DDB5163D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F43A5-2171-0D4E-871B-AE0FDB7B6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24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13CCE-A5E7-4C4C-8063-751B4AF3E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5EB838-8D9B-324D-B194-65A8954A3D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83017C-D69A-1843-A86A-B901092B8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4BAC8-E5FF-6241-9042-E70D49C1B31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7561D-826D-8D4E-9DE6-0C353410E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D5682-0799-4C4A-9DA5-C21A3FB62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F43A5-2171-0D4E-871B-AE0FDB7B6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083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0C49F-6CA4-B54F-A2FB-9E91381ED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1390AA-3C06-454E-87AC-DDBD0BDD81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C72049-93E4-204B-B705-CE94B4E346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FD290B-F4C8-364F-A4E5-279A77C94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4BAC8-E5FF-6241-9042-E70D49C1B31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952B55-D156-2943-A59C-F21CF5C1D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87088D-C579-5343-AEC7-4713607F3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F43A5-2171-0D4E-871B-AE0FDB7B6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747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5D418-8459-4F4D-BE5D-EA78BB45C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09ECC7-23A9-124A-A4B6-DAD81792B2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DBE9E6-EA82-FC4F-8FE2-40276A1232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E329C5-F92C-1A4A-87E4-46AF0BF31E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3EFB9-87F5-9845-A76C-F177B9A1FF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07A4EF-A214-1D42-824E-123EB0BE6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4BAC8-E5FF-6241-9042-E70D49C1B31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BD425D-3245-1F44-B23A-7F3519F32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DB78ED-54E9-A449-B63E-77365452F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F43A5-2171-0D4E-871B-AE0FDB7B6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495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27F97-5D14-3848-B69E-80E29BE5A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404D90-75D6-7449-89DE-C8DA8057A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4BAC8-E5FF-6241-9042-E70D49C1B31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C2F91C-9E55-1148-8F95-04DB09422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EE5DE-F91B-A441-A141-78F295E14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F43A5-2171-0D4E-871B-AE0FDB7B6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048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8B97EF-692D-A24F-BE58-EC64D12BA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4BAC8-E5FF-6241-9042-E70D49C1B31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873CB1-93A4-5442-8CE0-9B99E0075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5204B5-F8BD-5242-807B-73756B03A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F43A5-2171-0D4E-871B-AE0FDB7B6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433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582D6-53DF-4448-9C11-323EC7C2C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786DE-38FD-3842-859F-3753F9E2BA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DF8DD2-BC0F-694E-9D9B-B9867BDEFB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1F7093-5108-0F4E-8445-07FD0ADE2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4BAC8-E5FF-6241-9042-E70D49C1B31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FE7E7F-3FC7-984C-8BB5-1833B1F0D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5DF7C2-B5F4-9643-BBC9-177B0F4F5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F43A5-2171-0D4E-871B-AE0FDB7B6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923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6BA88-E099-4449-864D-CE8069266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C73DF5-D8BA-2046-AD29-095229422A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50EF41-506D-4C4A-B1BF-5873547BF0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2F187D-BFA2-5445-BCFD-C193CA0FB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4BAC8-E5FF-6241-9042-E70D49C1B31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083972-5503-CD4D-BEC5-1E31C62DA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762C0A-91D6-D947-AAE9-90CA73B27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F43A5-2171-0D4E-871B-AE0FDB7B6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672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C35483-DDA5-FB4A-A78D-85EE3CFCA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DD833F-2D8D-1C4D-ACE3-4606CD53A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C05F7-4211-1A43-B50B-16291476E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24BAC8-E5FF-6241-9042-E70D49C1B318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E0576-AB5A-EA4E-A746-7AFC018486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D821DD-95D0-6A4B-B7E3-1FADCA6973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CF43A5-2171-0D4E-871B-AE0FDB7B6B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395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"/><Relationship Id="rId3" Type="http://schemas.openxmlformats.org/officeDocument/2006/relationships/image" Target="../media/image2.tif"/><Relationship Id="rId7" Type="http://schemas.openxmlformats.org/officeDocument/2006/relationships/image" Target="../media/image6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Relationship Id="rId9" Type="http://schemas.openxmlformats.org/officeDocument/2006/relationships/image" Target="../media/image8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Background pattern&#10;&#10;Description automatically generated">
            <a:extLst>
              <a:ext uri="{FF2B5EF4-FFF2-40B4-BE49-F238E27FC236}">
                <a16:creationId xmlns:a16="http://schemas.microsoft.com/office/drawing/2014/main" id="{CC7E7B39-14E9-CB47-9354-CA99C44FD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05" y="70887"/>
            <a:ext cx="3017520" cy="3123071"/>
          </a:xfrm>
          <a:prstGeom prst="rect">
            <a:avLst/>
          </a:prstGeom>
        </p:spPr>
      </p:pic>
      <p:pic>
        <p:nvPicPr>
          <p:cNvPr id="41" name="Picture 40" descr="A picture containing nature, rain&#10;&#10;Description automatically generated">
            <a:extLst>
              <a:ext uri="{FF2B5EF4-FFF2-40B4-BE49-F238E27FC236}">
                <a16:creationId xmlns:a16="http://schemas.microsoft.com/office/drawing/2014/main" id="{558D81A1-F327-954F-9FFE-E5111F1D9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32" y="3099057"/>
            <a:ext cx="3017520" cy="3007899"/>
          </a:xfrm>
          <a:prstGeom prst="rect">
            <a:avLst/>
          </a:prstGeom>
        </p:spPr>
      </p:pic>
      <p:pic>
        <p:nvPicPr>
          <p:cNvPr id="55" name="Picture 54" descr="Background pattern&#10;&#10;Description automatically generated">
            <a:extLst>
              <a:ext uri="{FF2B5EF4-FFF2-40B4-BE49-F238E27FC236}">
                <a16:creationId xmlns:a16="http://schemas.microsoft.com/office/drawing/2014/main" id="{5251346B-030B-4847-BF89-70B160B5A3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4133" y="3093815"/>
            <a:ext cx="3008836" cy="3017520"/>
          </a:xfrm>
          <a:prstGeom prst="rect">
            <a:avLst/>
          </a:prstGeom>
        </p:spPr>
      </p:pic>
      <p:pic>
        <p:nvPicPr>
          <p:cNvPr id="36" name="Picture 35" descr="Background pattern&#10;&#10;Description automatically generated">
            <a:extLst>
              <a:ext uri="{FF2B5EF4-FFF2-40B4-BE49-F238E27FC236}">
                <a16:creationId xmlns:a16="http://schemas.microsoft.com/office/drawing/2014/main" id="{88B1CBF0-7B92-4C4E-A0F8-B088D20039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6611" y="83108"/>
            <a:ext cx="3017520" cy="3017520"/>
          </a:xfrm>
          <a:prstGeom prst="rect">
            <a:avLst/>
          </a:prstGeom>
        </p:spPr>
      </p:pic>
      <p:pic>
        <p:nvPicPr>
          <p:cNvPr id="11" name="Picture 10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D9199C24-331A-2248-9F7E-E6D6A3454D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5587" y="3102188"/>
            <a:ext cx="3113677" cy="3017520"/>
          </a:xfrm>
          <a:prstGeom prst="rect">
            <a:avLst/>
          </a:prstGeom>
        </p:spPr>
      </p:pic>
      <p:pic>
        <p:nvPicPr>
          <p:cNvPr id="26" name="Picture 25" descr="A picture containing nature, several&#10;&#10;Description automatically generated">
            <a:extLst>
              <a:ext uri="{FF2B5EF4-FFF2-40B4-BE49-F238E27FC236}">
                <a16:creationId xmlns:a16="http://schemas.microsoft.com/office/drawing/2014/main" id="{EEEC15AE-DC9E-2144-979D-8EE02EE012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18371" y="3101784"/>
            <a:ext cx="2964823" cy="3017520"/>
          </a:xfrm>
          <a:prstGeom prst="rect">
            <a:avLst/>
          </a:prstGeom>
        </p:spPr>
      </p:pic>
      <p:pic>
        <p:nvPicPr>
          <p:cNvPr id="32" name="Picture 31" descr="Background pattern&#10;&#10;Description automatically generated">
            <a:extLst>
              <a:ext uri="{FF2B5EF4-FFF2-40B4-BE49-F238E27FC236}">
                <a16:creationId xmlns:a16="http://schemas.microsoft.com/office/drawing/2014/main" id="{7676D844-5004-1E4D-AB29-C04E3FBC0D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23973" y="78855"/>
            <a:ext cx="2904192" cy="3017520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9721754C-3D0E-1B46-89CB-DED5A120924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027807" y="96685"/>
            <a:ext cx="3017520" cy="30175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79B37C-54D5-3247-858B-9EC112E3F392}"/>
              </a:ext>
            </a:extLst>
          </p:cNvPr>
          <p:cNvSpPr txBox="1"/>
          <p:nvPr/>
        </p:nvSpPr>
        <p:spPr>
          <a:xfrm>
            <a:off x="115806" y="6149051"/>
            <a:ext cx="5947163" cy="461664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B050"/>
                </a:solidFill>
              </a:rPr>
              <a:t>CC-2343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A7001C-2AB6-5946-8653-F9D49EB890D6}"/>
              </a:ext>
            </a:extLst>
          </p:cNvPr>
          <p:cNvSpPr txBox="1"/>
          <p:nvPr/>
        </p:nvSpPr>
        <p:spPr>
          <a:xfrm>
            <a:off x="6100721" y="6153527"/>
            <a:ext cx="5948318" cy="461665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</a:rPr>
              <a:t>CC-1009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BDEFD1-1D80-2642-8168-A986C0DAB03C}"/>
              </a:ext>
            </a:extLst>
          </p:cNvPr>
          <p:cNvSpPr txBox="1"/>
          <p:nvPr/>
        </p:nvSpPr>
        <p:spPr>
          <a:xfrm>
            <a:off x="135196" y="3114484"/>
            <a:ext cx="481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BF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20159A-1F1C-6442-879C-5B02AC7B45E8}"/>
              </a:ext>
            </a:extLst>
          </p:cNvPr>
          <p:cNvSpPr txBox="1"/>
          <p:nvPr/>
        </p:nvSpPr>
        <p:spPr>
          <a:xfrm>
            <a:off x="162492" y="99928"/>
            <a:ext cx="564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ROS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C3FD88-F5D5-424A-8502-3EB339D0599A}"/>
              </a:ext>
            </a:extLst>
          </p:cNvPr>
          <p:cNvSpPr txBox="1"/>
          <p:nvPr/>
        </p:nvSpPr>
        <p:spPr>
          <a:xfrm>
            <a:off x="3049328" y="121760"/>
            <a:ext cx="1027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ROS/</a:t>
            </a:r>
            <a:r>
              <a:rPr lang="en-US" dirty="0" err="1">
                <a:solidFill>
                  <a:schemeClr val="bg1"/>
                </a:solidFill>
              </a:rPr>
              <a:t>Chl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9C5D288-5D97-4845-A0E7-A95846183B6E}"/>
              </a:ext>
            </a:extLst>
          </p:cNvPr>
          <p:cNvSpPr txBox="1"/>
          <p:nvPr/>
        </p:nvSpPr>
        <p:spPr>
          <a:xfrm>
            <a:off x="3093007" y="3114484"/>
            <a:ext cx="529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Chl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ED020DA-D0FE-8945-939C-16106393593C}"/>
              </a:ext>
            </a:extLst>
          </p:cNvPr>
          <p:cNvSpPr txBox="1"/>
          <p:nvPr/>
        </p:nvSpPr>
        <p:spPr>
          <a:xfrm>
            <a:off x="6197945" y="3114484"/>
            <a:ext cx="419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3486A9-097C-A340-A0FE-4D2738D14059}"/>
              </a:ext>
            </a:extLst>
          </p:cNvPr>
          <p:cNvSpPr txBox="1"/>
          <p:nvPr/>
        </p:nvSpPr>
        <p:spPr>
          <a:xfrm>
            <a:off x="6198491" y="131634"/>
            <a:ext cx="629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ROS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7167C20-4C69-8B41-8EF8-3D4E99D174EC}"/>
              </a:ext>
            </a:extLst>
          </p:cNvPr>
          <p:cNvSpPr txBox="1"/>
          <p:nvPr/>
        </p:nvSpPr>
        <p:spPr>
          <a:xfrm>
            <a:off x="9227819" y="3127184"/>
            <a:ext cx="529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Chl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5CED102-3E6E-7B45-90B2-5DB65BA4815E}"/>
              </a:ext>
            </a:extLst>
          </p:cNvPr>
          <p:cNvSpPr txBox="1"/>
          <p:nvPr/>
        </p:nvSpPr>
        <p:spPr>
          <a:xfrm>
            <a:off x="9153044" y="78738"/>
            <a:ext cx="1027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ROS/</a:t>
            </a:r>
            <a:r>
              <a:rPr lang="en-US" dirty="0" err="1">
                <a:solidFill>
                  <a:schemeClr val="bg1"/>
                </a:solidFill>
              </a:rPr>
              <a:t>Chl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E3D7E0-098A-7649-B9D5-3DCA0DBA96A7}"/>
              </a:ext>
            </a:extLst>
          </p:cNvPr>
          <p:cNvSpPr txBox="1"/>
          <p:nvPr/>
        </p:nvSpPr>
        <p:spPr>
          <a:xfrm>
            <a:off x="159052" y="6137701"/>
            <a:ext cx="324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9B81E93-AB3F-254E-9C4B-09FC02960B54}"/>
              </a:ext>
            </a:extLst>
          </p:cNvPr>
          <p:cNvSpPr txBox="1"/>
          <p:nvPr/>
        </p:nvSpPr>
        <p:spPr>
          <a:xfrm>
            <a:off x="6245412" y="6131089"/>
            <a:ext cx="324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B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51FCFBE-5E8E-8948-95B5-8583BB2CFD01}"/>
              </a:ext>
            </a:extLst>
          </p:cNvPr>
          <p:cNvSpPr/>
          <p:nvPr/>
        </p:nvSpPr>
        <p:spPr>
          <a:xfrm>
            <a:off x="120816" y="63240"/>
            <a:ext cx="5947163" cy="6040970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FF"/>
              </a:highlight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08ABBD9-AF8B-5545-ABC3-53F5018CAEA8}"/>
              </a:ext>
            </a:extLst>
          </p:cNvPr>
          <p:cNvSpPr/>
          <p:nvPr/>
        </p:nvSpPr>
        <p:spPr>
          <a:xfrm>
            <a:off x="6100720" y="66551"/>
            <a:ext cx="5970464" cy="6037659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FF"/>
              </a:highlight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8B64D2-0D27-E340-8789-57098E1EB590}"/>
              </a:ext>
            </a:extLst>
          </p:cNvPr>
          <p:cNvSpPr txBox="1"/>
          <p:nvPr/>
        </p:nvSpPr>
        <p:spPr>
          <a:xfrm>
            <a:off x="11146570" y="6637630"/>
            <a:ext cx="11623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Figure 9</a:t>
            </a:r>
          </a:p>
        </p:txBody>
      </p:sp>
    </p:spTree>
    <p:extLst>
      <p:ext uri="{BB962C8B-B14F-4D97-AF65-F5344CB8AC3E}">
        <p14:creationId xmlns:p14="http://schemas.microsoft.com/office/powerpoint/2010/main" val="41040355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18</Words>
  <Application>Microsoft Macintosh PowerPoint</Application>
  <PresentationFormat>Widescreen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Neofotis, Peter</dc:creator>
  <cp:lastModifiedBy>Neofotis, Peter</cp:lastModifiedBy>
  <cp:revision>2</cp:revision>
  <dcterms:created xsi:type="dcterms:W3CDTF">2021-08-31T16:54:44Z</dcterms:created>
  <dcterms:modified xsi:type="dcterms:W3CDTF">2021-08-31T16:56:21Z</dcterms:modified>
</cp:coreProperties>
</file>

<file path=docProps/thumbnail.jpeg>
</file>